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–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91"/>
  </p:normalViewPr>
  <p:slideViewPr>
    <p:cSldViewPr snapToGrid="0" snapToObjects="1">
      <p:cViewPr varScale="1">
        <p:scale>
          <a:sx n="103" d="100"/>
          <a:sy n="103" d="100"/>
        </p:scale>
        <p:origin x="89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2C256-4F41-6A4A-94C6-1FEA9E6E71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1A64869-8732-1444-8B79-E20C3BBE003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F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D467AC-7719-724C-B908-AFFE8764B1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B09925-2C49-FA4A-A156-FBBF05945E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63C514-79D0-AE4E-BFF7-F56C24CE80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17567002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4FC1A6-6A90-7149-A7C3-6EB2974ECC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DD2835E-9D40-0241-9C1C-DAD96C93D1C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F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66DD13-653C-5044-9B35-74B51BDC33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728FA75-A860-9343-9C03-6C4923396F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365761-FDA9-0548-A141-F7CD685B46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10429458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7BB60B3-6C53-794C-8F98-7EAE84E71F5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4E5E17F-9676-A24D-A138-5FEE74B374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F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775189-AEDD-E84F-97D7-E9ACBB7493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4C0682-A2D6-CA4D-AEA9-3F9E404B96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A43929C-707D-2D4B-9D9C-573F8964CD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103060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9A7821-DDEB-9843-BDB2-505122F48E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FED5DA-BBAE-7C46-B4A3-2A0F6F97358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F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833BD3C-83E6-6A4F-B880-9BBF16441D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5100FA-6359-4D40-BDD6-896952AC6E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C104E3-5562-8845-A978-5149EBD693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2227911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C26205-0397-7C42-8C82-8AF6B176AC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93663E7-0A9E-1743-A3E7-7028E67377D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33D33-861F-754E-826B-EC82D7E91F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4689347-1990-424C-A7F1-40ACC77FD7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DEC5C7-24D2-2F43-8A8B-762BD37BA8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3734207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4E7260-9848-1F49-BA2B-ECEA72F86B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D20607D-2618-B64F-873C-E4A82D050C1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FR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03D9D6C-7138-6244-B913-9D9BCD0CF1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FR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B059025-61FA-5648-9443-D3D7E42A50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C125124-20E5-174B-97B5-C677BA84A9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ACFB98-37AC-FF4F-AF55-E2C28358F1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2391805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F32CC3-5FE4-0649-8E69-4EB4A12125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A0B66-D638-714E-AAB9-4A58F0C001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D57FB26-FDE6-204A-8B01-4CEDC4C55A6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FR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C0E5D1-D448-4243-8555-A5289CB2E7C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F13133D-A92C-6C4F-9040-445380C1D52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FR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858DF13-AD43-474D-821F-33FFF523EA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FB4B3DE-7A68-B24C-AEE2-752589AB83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40AA1B5-9FEF-5245-85A0-0CC0869526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6341741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D04264-A42E-8846-BC0A-AE9324B4E3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2AD3EC1-6D2F-834B-95F7-669000C56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3F155A0-DC4A-0C4D-ACFD-D113655942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FF49AF9-EDD0-1C4F-BDF5-1AE8C4A0EA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3031807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446E8DF-0F85-9E47-AE8B-E840421381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34829D0-B3F0-B641-867F-23300421EB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59C2666-A2B8-BD4F-BCB9-FC2D1DD32C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22083328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C7EF12-ED9C-5E43-8B42-6559845C50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CDB034-1CE0-E640-B38D-94EECB86AA2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F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DF40132-5F43-EB4C-8C77-4F0D086C1AB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014C12B-9A5B-7E40-AE88-E8D755ECFD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3F57B1B-5F1F-0447-9DC2-DA4B044A78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C579CA-B81D-2346-B1F6-F7E67FA702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14098109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2E3987-8147-ED41-B5E6-C6F58B2E32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F7C4A05-FA6A-BA42-AEC8-4CD5FE52A30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F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A74B1E1-37F8-7C40-8EE7-417F00127F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8F9A21D-3D70-FF45-BCE0-74A751C94C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5E1315C-AA86-3F44-9C9F-628069E25C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F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364A212-96A4-8845-9FD1-FED506FC97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31351810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F753AB5-259A-A842-9488-A15F114279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F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3E8BB26-C47D-3840-A817-99E3354433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F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D30D65-3851-4041-8B15-3988B35F9C7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81DBB7-1D7C-EE4D-B54F-756EBD3EE42F}" type="datetimeFigureOut">
              <a:rPr lang="en-FR" smtClean="0"/>
              <a:t>27/01/2020</a:t>
            </a:fld>
            <a:endParaRPr lang="en-F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A0C788-6288-2544-90BE-4710FBF8EE9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F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1B5A23-2D58-E44D-8926-0D557967F3C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ADF117-9F67-C44C-B5C3-570CD9E13708}" type="slidenum">
              <a:rPr lang="en-FR" smtClean="0"/>
              <a:t>‹#›</a:t>
            </a:fld>
            <a:endParaRPr lang="en-FR"/>
          </a:p>
        </p:txBody>
      </p:sp>
    </p:spTree>
    <p:extLst>
      <p:ext uri="{BB962C8B-B14F-4D97-AF65-F5344CB8AC3E}">
        <p14:creationId xmlns:p14="http://schemas.microsoft.com/office/powerpoint/2010/main" val="4115670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940895AC-3A55-0A4C-9ABF-BF0E4038E10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6335955"/>
              </p:ext>
            </p:extLst>
          </p:nvPr>
        </p:nvGraphicFramePr>
        <p:xfrm>
          <a:off x="3860800" y="2129115"/>
          <a:ext cx="2725350" cy="138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25350">
                  <a:extLst>
                    <a:ext uri="{9D8B030D-6E8A-4147-A177-3AD203B41FA5}">
                      <a16:colId xmlns:a16="http://schemas.microsoft.com/office/drawing/2014/main" val="30556587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FR" dirty="0"/>
                        <a:t>Classe individu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33152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Set de chromosomes</a:t>
                      </a:r>
                      <a:endParaRPr lang="en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155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err="1"/>
                        <a:t>É</a:t>
                      </a:r>
                      <a:r>
                        <a:rPr lang="en-FR" dirty="0"/>
                        <a:t>valuation</a:t>
                      </a:r>
                    </a:p>
                    <a:p>
                      <a:r>
                        <a:rPr lang="en-FR" dirty="0"/>
                        <a:t>Mutation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94028631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4A08C024-D89E-D94B-BAEE-A2E5C517B48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6312637"/>
              </p:ext>
            </p:extLst>
          </p:nvPr>
        </p:nvGraphicFramePr>
        <p:xfrm>
          <a:off x="3860798" y="3699934"/>
          <a:ext cx="2725352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25352">
                  <a:extLst>
                    <a:ext uri="{9D8B030D-6E8A-4147-A177-3AD203B41FA5}">
                      <a16:colId xmlns:a16="http://schemas.microsoft.com/office/drawing/2014/main" val="30556587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FR" dirty="0"/>
                        <a:t>Classe chromosomes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33152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err="1"/>
                        <a:t>Dictionnaire</a:t>
                      </a:r>
                      <a:r>
                        <a:rPr lang="en-GB" dirty="0"/>
                        <a:t> de genes </a:t>
                      </a:r>
                      <a:endParaRPr lang="en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155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94028631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45EA2324-0942-8044-902B-B06CED94319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2315690"/>
              </p:ext>
            </p:extLst>
          </p:nvPr>
        </p:nvGraphicFramePr>
        <p:xfrm>
          <a:off x="3860798" y="283976"/>
          <a:ext cx="2725350" cy="1656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25350">
                  <a:extLst>
                    <a:ext uri="{9D8B030D-6E8A-4147-A177-3AD203B41FA5}">
                      <a16:colId xmlns:a16="http://schemas.microsoft.com/office/drawing/2014/main" val="30556587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FR" dirty="0"/>
                        <a:t>Classe population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33152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Set </a:t>
                      </a:r>
                      <a:r>
                        <a:rPr lang="en-GB" dirty="0" err="1"/>
                        <a:t>d’individus</a:t>
                      </a:r>
                      <a:endParaRPr lang="en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155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/>
                        <a:t>Sélection</a:t>
                      </a:r>
                      <a:endParaRPr lang="en-US" dirty="0"/>
                    </a:p>
                    <a:p>
                      <a:r>
                        <a:rPr lang="en-US" dirty="0"/>
                        <a:t>Reproduction</a:t>
                      </a:r>
                    </a:p>
                    <a:p>
                      <a:r>
                        <a:rPr lang="en-US" dirty="0" err="1"/>
                        <a:t>Initialisation</a:t>
                      </a:r>
                      <a:endParaRPr lang="en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94028631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FEB41AB5-051B-4049-9650-99A97D5761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5573992"/>
              </p:ext>
            </p:extLst>
          </p:nvPr>
        </p:nvGraphicFramePr>
        <p:xfrm>
          <a:off x="3860797" y="5001512"/>
          <a:ext cx="2725353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25353">
                  <a:extLst>
                    <a:ext uri="{9D8B030D-6E8A-4147-A177-3AD203B41FA5}">
                      <a16:colId xmlns:a16="http://schemas.microsoft.com/office/drawing/2014/main" val="30556587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FR" dirty="0"/>
                        <a:t>Classe gene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33152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err="1"/>
                        <a:t>Dictionnaire</a:t>
                      </a:r>
                      <a:r>
                        <a:rPr lang="en-GB" dirty="0"/>
                        <a:t> des rotations </a:t>
                      </a:r>
                      <a:endParaRPr lang="en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155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94028631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4AF4789B-A421-3E4F-8C6B-910D54D2F24F}"/>
              </a:ext>
            </a:extLst>
          </p:cNvPr>
          <p:cNvSpPr txBox="1"/>
          <p:nvPr/>
        </p:nvSpPr>
        <p:spPr>
          <a:xfrm>
            <a:off x="7611759" y="2496829"/>
            <a:ext cx="2849178" cy="64633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FR" dirty="0"/>
              <a:t>Fonctions exterieures :</a:t>
            </a:r>
          </a:p>
          <a:p>
            <a:r>
              <a:rPr lang="en-GB" dirty="0"/>
              <a:t>M</a:t>
            </a:r>
            <a:r>
              <a:rPr lang="en-FR" dirty="0"/>
              <a:t>ixage(individu1, individu2)</a:t>
            </a:r>
          </a:p>
        </p:txBody>
      </p:sp>
    </p:spTree>
    <p:extLst>
      <p:ext uri="{BB962C8B-B14F-4D97-AF65-F5344CB8AC3E}">
        <p14:creationId xmlns:p14="http://schemas.microsoft.com/office/powerpoint/2010/main" val="16653356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35</Words>
  <Application>Microsoft Macintosh PowerPoint</Application>
  <PresentationFormat>Widescreen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Chloé Muller (Student at CentraleSupelec)</dc:creator>
  <cp:lastModifiedBy>Chloé Muller (Student at CentraleSupelec)</cp:lastModifiedBy>
  <cp:revision>2</cp:revision>
  <dcterms:created xsi:type="dcterms:W3CDTF">2020-01-27T10:38:29Z</dcterms:created>
  <dcterms:modified xsi:type="dcterms:W3CDTF">2020-01-27T12:49:48Z</dcterms:modified>
</cp:coreProperties>
</file>

<file path=docProps/thumbnail.jpeg>
</file>