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1"/>
  </p:normalViewPr>
  <p:slideViewPr>
    <p:cSldViewPr snapToGrid="0" snapToObjects="1">
      <p:cViewPr varScale="1">
        <p:scale>
          <a:sx n="103" d="100"/>
          <a:sy n="103" d="100"/>
        </p:scale>
        <p:origin x="89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2C256-4F41-6A4A-94C6-1FEA9E6E71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A64869-8732-1444-8B79-E20C3BBE00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467AC-7719-724C-B908-AFFE8764B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09925-2C49-FA4A-A156-FBBF05945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3C514-79D0-AE4E-BFF7-F56C24CE8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75670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FC1A6-6A90-7149-A7C3-6EB2974EC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D2835E-9D40-0241-9C1C-DAD96C93D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66DD13-653C-5044-9B35-74B51BDC3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28FA75-A860-9343-9C03-6C4923396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65761-FDA9-0548-A141-F7CD685B4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042945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BB60B3-6C53-794C-8F98-7EAE84E71F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E5E17F-9676-A24D-A138-5FEE74B374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775189-AEDD-E84F-97D7-E9ACBB749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C0682-A2D6-CA4D-AEA9-3F9E404B9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3929C-707D-2D4B-9D9C-573F8964C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03060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A7821-DDEB-9843-BDB2-505122F48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FED5DA-BBAE-7C46-B4A3-2A0F6F9735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3BD3C-83E6-6A4F-B880-9BBF16441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100FA-6359-4D40-BDD6-896952AC6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C104E3-5562-8845-A978-5149EBD69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2791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26205-0397-7C42-8C82-8AF6B176A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3663E7-0A9E-1743-A3E7-7028E6737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33D33-861F-754E-826B-EC82D7E91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89347-1990-424C-A7F1-40ACC77FD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DEC5C7-24D2-2F43-8A8B-762BD37BA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7342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E7260-9848-1F49-BA2B-ECEA72F86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0607D-2618-B64F-873C-E4A82D050C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3D9D6C-7138-6244-B913-9D9BCD0CF1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059025-61FA-5648-9443-D3D7E42A5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125124-20E5-174B-97B5-C677BA84A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ACFB98-37AC-FF4F-AF55-E2C28358F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391805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32CC3-5FE4-0649-8E69-4EB4A121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A0B66-D638-714E-AAB9-4A58F0C00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57FB26-FDE6-204A-8B01-4CEDC4C55A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C0E5D1-D448-4243-8555-A5289CB2E7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13133D-A92C-6C4F-9040-445380C1D5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58DF13-AD43-474D-821F-33FFF523E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B4B3DE-7A68-B24C-AEE2-752589AB8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0AA1B5-9FEF-5245-85A0-0CC086952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634174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04264-A42E-8846-BC0A-AE9324B4E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AD3EC1-6D2F-834B-95F7-669000C56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155A0-DC4A-0C4D-ACFD-D11365594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F49AF9-EDD0-1C4F-BDF5-1AE8C4A0E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3180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46E8DF-0F85-9E47-AE8B-E84042138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4829D0-B3F0-B641-867F-23300421E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9C2666-A2B8-BD4F-BCB9-FC2D1DD32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08332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7EF12-ED9C-5E43-8B42-6559845C5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DB034-1CE0-E640-B38D-94EECB86A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F40132-5F43-EB4C-8C77-4F0D086C1A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14C12B-9A5B-7E40-AE88-E8D755ECF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F57B1B-5F1F-0447-9DC2-DA4B044A7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C579CA-B81D-2346-B1F6-F7E67FA70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09810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E3987-8147-ED41-B5E6-C6F58B2E3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7C4A05-FA6A-BA42-AEC8-4CD5FE52A3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74B1E1-37F8-7C40-8EE7-417F00127F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F9A21D-3D70-FF45-BCE0-74A751C94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E1315C-AA86-3F44-9C9F-628069E25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4A212-96A4-8845-9FD1-FED506FC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35181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53AB5-259A-A842-9488-A15F11427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E8BB26-C47D-3840-A817-99E335443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30D65-3851-4041-8B15-3988B35F9C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A0C788-6288-2544-90BE-4710FBF8EE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1B5A23-2D58-E44D-8926-0D557967F3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11567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40895AC-3A55-0A4C-9ABF-BF0E4038E1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335955"/>
              </p:ext>
            </p:extLst>
          </p:nvPr>
        </p:nvGraphicFramePr>
        <p:xfrm>
          <a:off x="3860800" y="2129115"/>
          <a:ext cx="272535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5350">
                  <a:extLst>
                    <a:ext uri="{9D8B030D-6E8A-4147-A177-3AD203B41FA5}">
                      <a16:colId xmlns:a16="http://schemas.microsoft.com/office/drawing/2014/main" val="30556587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FR" dirty="0"/>
                        <a:t>Classe individu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315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Set de chromosomes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155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É</a:t>
                      </a:r>
                      <a:r>
                        <a:rPr lang="en-FR" dirty="0"/>
                        <a:t>valuation</a:t>
                      </a:r>
                    </a:p>
                    <a:p>
                      <a:r>
                        <a:rPr lang="en-FR" dirty="0"/>
                        <a:t>Mutation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02863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A08C024-D89E-D94B-BAEE-A2E5C517B4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312637"/>
              </p:ext>
            </p:extLst>
          </p:nvPr>
        </p:nvGraphicFramePr>
        <p:xfrm>
          <a:off x="3860798" y="3699934"/>
          <a:ext cx="272535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5352">
                  <a:extLst>
                    <a:ext uri="{9D8B030D-6E8A-4147-A177-3AD203B41FA5}">
                      <a16:colId xmlns:a16="http://schemas.microsoft.com/office/drawing/2014/main" val="30556587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FR" dirty="0"/>
                        <a:t>Classe chromosomes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315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Dictionnaire</a:t>
                      </a:r>
                      <a:r>
                        <a:rPr lang="en-GB" dirty="0"/>
                        <a:t> de genes 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155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02863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5EA2324-0942-8044-902B-B06CED9431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315690"/>
              </p:ext>
            </p:extLst>
          </p:nvPr>
        </p:nvGraphicFramePr>
        <p:xfrm>
          <a:off x="3860798" y="283976"/>
          <a:ext cx="272535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5350">
                  <a:extLst>
                    <a:ext uri="{9D8B030D-6E8A-4147-A177-3AD203B41FA5}">
                      <a16:colId xmlns:a16="http://schemas.microsoft.com/office/drawing/2014/main" val="30556587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FR" dirty="0"/>
                        <a:t>Classe population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315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Set </a:t>
                      </a:r>
                      <a:r>
                        <a:rPr lang="en-GB" dirty="0" err="1"/>
                        <a:t>d’individus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155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Sélection</a:t>
                      </a:r>
                      <a:endParaRPr lang="en-US" dirty="0"/>
                    </a:p>
                    <a:p>
                      <a:r>
                        <a:rPr lang="en-US" dirty="0"/>
                        <a:t>Reproduction</a:t>
                      </a:r>
                    </a:p>
                    <a:p>
                      <a:r>
                        <a:rPr lang="en-US" dirty="0" err="1"/>
                        <a:t>Initialisation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02863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EB41AB5-051B-4049-9650-99A97D5761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963890"/>
              </p:ext>
            </p:extLst>
          </p:nvPr>
        </p:nvGraphicFramePr>
        <p:xfrm>
          <a:off x="3860797" y="5001512"/>
          <a:ext cx="2725353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5353">
                  <a:extLst>
                    <a:ext uri="{9D8B030D-6E8A-4147-A177-3AD203B41FA5}">
                      <a16:colId xmlns:a16="http://schemas.microsoft.com/office/drawing/2014/main" val="30556587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FR" dirty="0"/>
                        <a:t>Classe chromosomes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315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Dictionnaire</a:t>
                      </a:r>
                      <a:r>
                        <a:rPr lang="en-GB" dirty="0"/>
                        <a:t> des rotations 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155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É</a:t>
                      </a:r>
                      <a:r>
                        <a:rPr lang="en-FR" dirty="0"/>
                        <a:t>valuation</a:t>
                      </a:r>
                    </a:p>
                    <a:p>
                      <a:r>
                        <a:rPr lang="en-FR" dirty="0"/>
                        <a:t>Mutation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02863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AF4789B-A421-3E4F-8C6B-910D54D2F24F}"/>
              </a:ext>
            </a:extLst>
          </p:cNvPr>
          <p:cNvSpPr txBox="1"/>
          <p:nvPr/>
        </p:nvSpPr>
        <p:spPr>
          <a:xfrm>
            <a:off x="7611759" y="2496829"/>
            <a:ext cx="2849178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FR" dirty="0"/>
              <a:t>Fonctions exterieures :</a:t>
            </a:r>
          </a:p>
          <a:p>
            <a:r>
              <a:rPr lang="en-GB" dirty="0"/>
              <a:t>M</a:t>
            </a:r>
            <a:r>
              <a:rPr lang="en-FR" dirty="0"/>
              <a:t>ixage(individu1, individu2)</a:t>
            </a:r>
          </a:p>
        </p:txBody>
      </p:sp>
    </p:spTree>
    <p:extLst>
      <p:ext uri="{BB962C8B-B14F-4D97-AF65-F5344CB8AC3E}">
        <p14:creationId xmlns:p14="http://schemas.microsoft.com/office/powerpoint/2010/main" val="1665335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38</Words>
  <Application>Microsoft Macintosh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Chloé Muller (Student at CentraleSupelec)</dc:creator>
  <cp:lastModifiedBy>Chloé Muller (Student at CentraleSupelec)</cp:lastModifiedBy>
  <cp:revision>1</cp:revision>
  <dcterms:created xsi:type="dcterms:W3CDTF">2020-01-27T10:38:29Z</dcterms:created>
  <dcterms:modified xsi:type="dcterms:W3CDTF">2020-01-27T10:44:19Z</dcterms:modified>
</cp:coreProperties>
</file>